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94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74354" autoAdjust="0"/>
  </p:normalViewPr>
  <p:slideViewPr>
    <p:cSldViewPr snapToGrid="0">
      <p:cViewPr varScale="1">
        <p:scale>
          <a:sx n="85" d="100"/>
          <a:sy n="85" d="100"/>
        </p:scale>
        <p:origin x="18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92804-AC30-4BAA-814F-B3C7399BD64D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BE0C1-64C9-4CE2-92BA-B766284FC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5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BE0C1-64C9-4CE2-92BA-B766284FC7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36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BE0C1-64C9-4CE2-92BA-B766284FC7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9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BE0C1-64C9-4CE2-92BA-B766284FC77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52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5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1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6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1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4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33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5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48FC-F5B6-409F-BA16-DE4F33FEE440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EEE3F-F157-4454-BD2F-19794245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26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cvsce.org.uk/vcfs-ppe-face-visor-request-form" TargetMode="External"/><Relationship Id="rId4" Type="http://schemas.openxmlformats.org/officeDocument/2006/relationships/hyperlink" Target="https://www.cvsce.org.uk/sites/all/modules/civicrm/extern/url.php?u=409281&amp;amp;qid=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cvsce.org.uk/civicrm/event/info?reset=1&amp;id=20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361267"/>
            <a:ext cx="12192000" cy="34967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937" y="3721100"/>
            <a:ext cx="11192990" cy="73289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7030A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Thursday Thoughts</a:t>
            </a:r>
            <a:endParaRPr lang="en-GB" dirty="0">
              <a:solidFill>
                <a:srgbClr val="7030A0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937" y="4745038"/>
            <a:ext cx="9144000" cy="171672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16</a:t>
            </a:r>
            <a:r>
              <a:rPr lang="en-US" baseline="30000" dirty="0" smtClean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dirty="0" smtClean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July 2020</a:t>
            </a:r>
            <a:endParaRPr lang="en-US" dirty="0" smtClean="0">
              <a:solidFill>
                <a:schemeClr val="accent5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/>
            <a:endParaRPr lang="en-US" dirty="0">
              <a:solidFill>
                <a:schemeClr val="accent5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/>
            <a:r>
              <a:rPr lang="en-US" dirty="0" smtClean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Welcome to the Meeting </a:t>
            </a:r>
            <a:endParaRPr lang="en-US" dirty="0">
              <a:solidFill>
                <a:schemeClr val="accent5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37" y="171374"/>
            <a:ext cx="3951201" cy="279365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3361267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83" y="157715"/>
            <a:ext cx="2598692" cy="7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170782"/>
            <a:ext cx="12192000" cy="568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296591"/>
            <a:ext cx="10515600" cy="86783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Welcome – Overview of the Session</a:t>
            </a:r>
            <a:endParaRPr lang="en-GB" dirty="0">
              <a:solidFill>
                <a:srgbClr val="7030A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2290233"/>
            <a:ext cx="11668125" cy="4405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Update on PPE Offer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Cheshire Community Foundation – Cheshire Minds Matter</a:t>
            </a:r>
            <a:endParaRPr lang="en-US" sz="2000" dirty="0" smtClean="0"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Key Issues - Discussion – </a:t>
            </a:r>
          </a:p>
          <a:p>
            <a:r>
              <a:rPr lang="en-US" sz="2000" dirty="0" smtClean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Currently everyone is muted</a:t>
            </a:r>
          </a:p>
          <a:p>
            <a:r>
              <a:rPr lang="en-US" sz="2000" dirty="0" smtClean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Ask Questions through the Q&amp;A box</a:t>
            </a:r>
          </a:p>
          <a:p>
            <a:r>
              <a:rPr lang="en-US" sz="2000" dirty="0" smtClean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If you want to speak or respond raise your hand and I will unmute you</a:t>
            </a: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2000" dirty="0" smtClean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229691"/>
            <a:ext cx="3255264" cy="7437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73707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83" y="157715"/>
            <a:ext cx="2598692" cy="7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6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173707"/>
            <a:ext cx="12192000" cy="5717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296591"/>
            <a:ext cx="10515600" cy="86783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Updates </a:t>
            </a:r>
            <a:r>
              <a:rPr lang="en-US" dirty="0" smtClean="0">
                <a:solidFill>
                  <a:srgbClr val="7030A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 PPE</a:t>
            </a:r>
            <a:endParaRPr lang="en-GB" dirty="0">
              <a:solidFill>
                <a:srgbClr val="7030A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229691"/>
            <a:ext cx="3255264" cy="7437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73707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7703" y="2185820"/>
            <a:ext cx="10750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Tell us about your PPE needs: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 - </a:t>
            </a:r>
            <a:r>
              <a:rPr lang="en-GB" u="sng" dirty="0">
                <a:hlinkClick r:id="rId4"/>
              </a:rPr>
              <a:t>https://www.surveymonkey.co.uk/r/VCFSEPPE</a:t>
            </a:r>
            <a:endParaRPr lang="en-GB" dirty="0"/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will be sharing sources and places to buy, available shortly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Free Visors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 from CVS and CWVA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CVS use the attached link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www.cvsce.org.uk/vcfs-ppe-face-visor-request-form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83" y="157715"/>
            <a:ext cx="2598692" cy="7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173707"/>
            <a:ext cx="12192000" cy="5717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296591"/>
            <a:ext cx="10515600" cy="86783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Reminders</a:t>
            </a:r>
            <a:endParaRPr lang="en-GB" dirty="0">
              <a:solidFill>
                <a:srgbClr val="7030A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229691"/>
            <a:ext cx="3255264" cy="7437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73707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7703" y="2185820"/>
            <a:ext cx="107505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 Session (30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July) we will have: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Cllr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Laura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Jeuda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Portfolio Holder for Adult Social Care and Health; Deputy Leader of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Group, and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Cllr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Mick Warren, Portfolio Holder for Communities.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4" tooltip="Click to see Re-opening Community Buildings - Wednesday 22nd July, 1:30pm-3:00pm details"/>
              </a:rPr>
              <a:t>Re-opening Community Buildings - Wednesday 22nd July, 1:30pm-3:00pm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Wednesday, 22nd July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zoom event will cover how to safely open up your community building - with expert advice and shared learning across the sector.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83" y="157715"/>
            <a:ext cx="2598692" cy="7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ay Day Presentation March 20" id="{FA5B517C-3D17-4C90-B8FF-4BB545C3F4B1}" vid="{F3925336-9F1C-40B5-8383-D6A4AF675E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C6C21A1DBB594BA3CA9BB49440062C" ma:contentTypeVersion="12" ma:contentTypeDescription="Create a new document." ma:contentTypeScope="" ma:versionID="6d81b3bf3179d8a51ddf61ec28b0f926">
  <xsd:schema xmlns:xsd="http://www.w3.org/2001/XMLSchema" xmlns:xs="http://www.w3.org/2001/XMLSchema" xmlns:p="http://schemas.microsoft.com/office/2006/metadata/properties" xmlns:ns2="27280960-934b-436e-ae8f-f4ec5cd35437" xmlns:ns3="b6527a25-71f4-4cee-8acb-a9d82fefdf46" targetNamespace="http://schemas.microsoft.com/office/2006/metadata/properties" ma:root="true" ma:fieldsID="6cf204844fa3bb46e848f3b07b7db643" ns2:_="" ns3:_="">
    <xsd:import namespace="27280960-934b-436e-ae8f-f4ec5cd35437"/>
    <xsd:import namespace="b6527a25-71f4-4cee-8acb-a9d82fefdf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80960-934b-436e-ae8f-f4ec5cd354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27a25-71f4-4cee-8acb-a9d82fefdf4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77AA85-000D-4308-88A9-9183AB963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280960-934b-436e-ae8f-f4ec5cd35437"/>
    <ds:schemaRef ds:uri="b6527a25-71f4-4cee-8acb-a9d82fefdf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10B310-11CF-4A4D-8DF7-8BF8E15E47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2F4BE-DC2D-4DC1-A6E9-DE999274FE59}">
  <ds:schemaRefs>
    <ds:schemaRef ds:uri="27280960-934b-436e-ae8f-f4ec5cd35437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6527a25-71f4-4cee-8acb-a9d82fefdf4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</TotalTime>
  <Words>179</Words>
  <Application>Microsoft Office PowerPoint</Application>
  <PresentationFormat>Widescreen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 Light</vt:lpstr>
      <vt:lpstr>Open Sans SemiBold</vt:lpstr>
      <vt:lpstr>Office Theme</vt:lpstr>
      <vt:lpstr>Thursday Thoughts</vt:lpstr>
      <vt:lpstr>Welcome – Overview of the Session</vt:lpstr>
      <vt:lpstr>Updates - PPE</vt:lpstr>
      <vt:lpstr>Reminders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Whitney</dc:creator>
  <cp:lastModifiedBy>Caroline Whitney</cp:lastModifiedBy>
  <cp:revision>102</cp:revision>
  <dcterms:created xsi:type="dcterms:W3CDTF">2020-03-02T15:53:44Z</dcterms:created>
  <dcterms:modified xsi:type="dcterms:W3CDTF">2020-07-16T14:48:44Z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0x01010067C6C21A1DBB594BA3CA9BB49440062C</vt:lpwstr>
  </property>
</Properties>
</file>